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3" r:id="rId9"/>
    <p:sldId id="264" r:id="rId10"/>
    <p:sldId id="265" r:id="rId11"/>
    <p:sldId id="267" r:id="rId12"/>
    <p:sldId id="266" r:id="rId13"/>
    <p:sldId id="272" r:id="rId14"/>
    <p:sldId id="279" r:id="rId15"/>
    <p:sldId id="270" r:id="rId16"/>
    <p:sldId id="269" r:id="rId17"/>
    <p:sldId id="275" r:id="rId18"/>
    <p:sldId id="277" r:id="rId19"/>
    <p:sldId id="276" r:id="rId20"/>
    <p:sldId id="274" r:id="rId21"/>
    <p:sldId id="273" r:id="rId22"/>
    <p:sldId id="278" r:id="rId23"/>
    <p:sldId id="268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6481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9397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4214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3184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4381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513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22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792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581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33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8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570F-D53C-4C1F-A7F2-C37F60EFF0BC}" type="datetimeFigureOut">
              <a:rPr lang="gl-ES" smtClean="0"/>
              <a:t>15/08/2025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3CD2-6E4D-41A3-B8EB-104CF0D847CF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1433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47492" y="1731101"/>
            <a:ext cx="10036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 smtClean="0"/>
              <a:t>o lume</a:t>
            </a:r>
            <a:endParaRPr lang="gl-ES" sz="9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04" y="3462294"/>
            <a:ext cx="4650474" cy="24402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479" y="656550"/>
            <a:ext cx="6767147" cy="7498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6" y="3625439"/>
            <a:ext cx="646232" cy="26885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590" y="4926411"/>
            <a:ext cx="652329" cy="11034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732" y="6064050"/>
            <a:ext cx="372497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4884" y="6009837"/>
            <a:ext cx="1077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Hai quen di que foi adrede,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77" y="646770"/>
            <a:ext cx="8756175" cy="52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5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9700" y="6054441"/>
            <a:ext cx="1013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quen di que foi casual,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83" y="579862"/>
            <a:ext cx="8959747" cy="53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0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0292" y="6172837"/>
            <a:ext cx="11296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mais o certo é que o monte </a:t>
            </a:r>
            <a:r>
              <a:rPr lang="pt-BR" sz="2800" b="1" dirty="0" err="1"/>
              <a:t>foise</a:t>
            </a:r>
            <a:r>
              <a:rPr lang="pt-BR" sz="2800" b="1" dirty="0"/>
              <a:t> e </a:t>
            </a:r>
            <a:r>
              <a:rPr lang="pt-BR" sz="2800" b="1" dirty="0" err="1"/>
              <a:t>iso</a:t>
            </a:r>
            <a:r>
              <a:rPr lang="pt-BR" sz="2800" b="1" dirty="0"/>
              <a:t> non </a:t>
            </a:r>
            <a:r>
              <a:rPr lang="pt-BR" sz="2800" b="1" dirty="0" err="1"/>
              <a:t>ten</a:t>
            </a:r>
            <a:r>
              <a:rPr lang="pt-BR" sz="2800" b="1" dirty="0"/>
              <a:t> volta atrás. </a:t>
            </a:r>
            <a:endParaRPr lang="gl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2"/>
          <a:stretch/>
        </p:blipFill>
        <p:spPr>
          <a:xfrm>
            <a:off x="1136473" y="375752"/>
            <a:ext cx="9997461" cy="57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0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1939" y="5748232"/>
            <a:ext cx="10999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non </a:t>
            </a:r>
            <a:r>
              <a:rPr lang="pt-BR" sz="2800" b="1" dirty="0" err="1"/>
              <a:t>so</a:t>
            </a:r>
            <a:r>
              <a:rPr lang="pt-BR" sz="2800" b="1" dirty="0"/>
              <a:t> se </a:t>
            </a:r>
            <a:r>
              <a:rPr lang="pt-BR" sz="2800" b="1" dirty="0" err="1"/>
              <a:t>foron</a:t>
            </a:r>
            <a:r>
              <a:rPr lang="pt-BR" sz="2800" b="1" dirty="0"/>
              <a:t> as </a:t>
            </a:r>
            <a:r>
              <a:rPr lang="pt-BR" sz="2800" b="1" dirty="0" err="1" smtClean="0"/>
              <a:t>árbores</a:t>
            </a:r>
            <a:r>
              <a:rPr lang="pt-BR" sz="2800" b="1" dirty="0" smtClean="0"/>
              <a:t>. </a:t>
            </a:r>
            <a:r>
              <a:rPr lang="pt-BR" sz="2800" b="1" dirty="0"/>
              <a:t>N</a:t>
            </a:r>
            <a:r>
              <a:rPr lang="pt-BR" sz="2800" b="1" dirty="0" smtClean="0"/>
              <a:t>on. Non rematou aí a cousa.</a:t>
            </a:r>
            <a:endParaRPr lang="pt-BR" sz="2800" b="1" dirty="0"/>
          </a:p>
          <a:p>
            <a:pPr algn="ctr"/>
            <a:r>
              <a:rPr lang="pt-BR" sz="2800" b="1" dirty="0" err="1" smtClean="0"/>
              <a:t>Foise</a:t>
            </a:r>
            <a:r>
              <a:rPr lang="pt-BR" sz="2800" b="1" dirty="0" smtClean="0"/>
              <a:t> a vida que </a:t>
            </a:r>
            <a:r>
              <a:rPr lang="pt-BR" sz="2800" b="1" dirty="0" err="1" smtClean="0"/>
              <a:t>acollía</a:t>
            </a:r>
            <a:r>
              <a:rPr lang="pt-BR" sz="2800" b="1" dirty="0" smtClean="0"/>
              <a:t>, o seu ser e a </a:t>
            </a:r>
            <a:r>
              <a:rPr lang="pt-BR" sz="2800" b="1" dirty="0" err="1" smtClean="0"/>
              <a:t>súa</a:t>
            </a:r>
            <a:r>
              <a:rPr lang="pt-BR" sz="2800" b="1" dirty="0" smtClean="0"/>
              <a:t> historia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69" y="318032"/>
            <a:ext cx="752856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12" y="338179"/>
            <a:ext cx="8876731" cy="53266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9405" y="5782127"/>
            <a:ext cx="11470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por </a:t>
            </a:r>
            <a:r>
              <a:rPr lang="pt-BR" sz="2800" b="1" dirty="0" err="1"/>
              <a:t>moito</a:t>
            </a:r>
            <a:r>
              <a:rPr lang="pt-BR" sz="2800" b="1" dirty="0"/>
              <a:t> que vivamos, </a:t>
            </a:r>
            <a:r>
              <a:rPr lang="pt-BR" sz="2800" b="1" dirty="0" err="1"/>
              <a:t>aínda</a:t>
            </a:r>
            <a:r>
              <a:rPr lang="pt-BR" sz="2800" b="1" dirty="0"/>
              <a:t> os </a:t>
            </a:r>
            <a:r>
              <a:rPr lang="pt-BR" sz="2800" b="1" dirty="0" err="1"/>
              <a:t>máis</a:t>
            </a:r>
            <a:r>
              <a:rPr lang="pt-BR" sz="2800" b="1" dirty="0"/>
              <a:t> novos do lugar, </a:t>
            </a:r>
          </a:p>
          <a:p>
            <a:pPr algn="ctr"/>
            <a:r>
              <a:rPr lang="pt-BR" sz="2800" b="1" dirty="0"/>
              <a:t>non </a:t>
            </a:r>
            <a:r>
              <a:rPr lang="pt-BR" sz="2800" b="1" dirty="0" err="1"/>
              <a:t>acadaremos</a:t>
            </a:r>
            <a:r>
              <a:rPr lang="pt-BR" sz="2800" b="1" dirty="0"/>
              <a:t> a velo como era... nunca </a:t>
            </a:r>
            <a:r>
              <a:rPr lang="pt-BR" sz="2800" b="1" dirty="0" err="1"/>
              <a:t>máis</a:t>
            </a:r>
            <a:r>
              <a:rPr lang="pt-BR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517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857" y="5632476"/>
            <a:ext cx="11337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Co</a:t>
            </a:r>
            <a:r>
              <a:rPr lang="pt-BR" sz="2800" b="1" dirty="0"/>
              <a:t> tempo volverá ter </a:t>
            </a:r>
            <a:r>
              <a:rPr lang="pt-BR" sz="2800" b="1" dirty="0" err="1"/>
              <a:t>árbores</a:t>
            </a:r>
            <a:r>
              <a:rPr lang="pt-BR" sz="2800" b="1" dirty="0"/>
              <a:t>, mais nunca será o</a:t>
            </a:r>
            <a:r>
              <a:rPr lang="pt-BR" sz="2800" b="1" dirty="0" smtClean="0"/>
              <a:t> </a:t>
            </a:r>
            <a:r>
              <a:rPr lang="pt-BR" sz="2800" b="1" dirty="0" err="1"/>
              <a:t>mismo</a:t>
            </a:r>
            <a:endParaRPr lang="pt-BR" sz="2800" b="1" dirty="0"/>
          </a:p>
          <a:p>
            <a:pPr algn="ctr"/>
            <a:r>
              <a:rPr lang="pt-BR" sz="2800" b="1" dirty="0" err="1"/>
              <a:t>Haberá</a:t>
            </a:r>
            <a:r>
              <a:rPr lang="pt-BR" sz="2800" b="1" dirty="0"/>
              <a:t> </a:t>
            </a:r>
            <a:r>
              <a:rPr lang="pt-BR" sz="2800" b="1" dirty="0" err="1"/>
              <a:t>un</a:t>
            </a:r>
            <a:r>
              <a:rPr lang="pt-BR" sz="2800" b="1" dirty="0"/>
              <a:t> bosque novo, mais </a:t>
            </a:r>
            <a:r>
              <a:rPr lang="pt-BR" sz="2800" b="1" dirty="0" smtClean="0"/>
              <a:t>será </a:t>
            </a:r>
            <a:r>
              <a:rPr lang="pt-BR" sz="2800" b="1" dirty="0" err="1"/>
              <a:t>un</a:t>
            </a:r>
            <a:r>
              <a:rPr lang="pt-BR" sz="2800" b="1" dirty="0"/>
              <a:t> bosque distinto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9" y="546410"/>
            <a:ext cx="9948670" cy="49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556" y="5614859"/>
            <a:ext cx="11437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</a:t>
            </a:r>
            <a:r>
              <a:rPr lang="pt-BR" sz="2800" b="1" dirty="0" smtClean="0"/>
              <a:t>, </a:t>
            </a:r>
            <a:r>
              <a:rPr lang="pt-BR" sz="2800" b="1" dirty="0"/>
              <a:t>para </a:t>
            </a:r>
            <a:r>
              <a:rPr lang="pt-BR" sz="2800" b="1" dirty="0" err="1"/>
              <a:t>axudárenlle</a:t>
            </a:r>
            <a:r>
              <a:rPr lang="pt-BR" sz="2800" b="1" dirty="0"/>
              <a:t> ao tempo, os </a:t>
            </a:r>
            <a:r>
              <a:rPr lang="pt-BR" sz="2800" b="1" dirty="0" err="1"/>
              <a:t>veciños</a:t>
            </a:r>
            <a:r>
              <a:rPr lang="pt-BR" sz="2800" b="1" dirty="0"/>
              <a:t> </a:t>
            </a:r>
            <a:r>
              <a:rPr lang="pt-BR" sz="2800" b="1" dirty="0" err="1"/>
              <a:t>acordaron</a:t>
            </a:r>
            <a:r>
              <a:rPr lang="pt-BR" sz="2800" b="1" dirty="0"/>
              <a:t> </a:t>
            </a:r>
          </a:p>
          <a:p>
            <a:pPr algn="ctr"/>
            <a:r>
              <a:rPr lang="pt-BR" sz="2800" b="1" dirty="0" err="1"/>
              <a:t>faceren</a:t>
            </a:r>
            <a:r>
              <a:rPr lang="pt-BR" sz="2800" b="1" dirty="0"/>
              <a:t> </a:t>
            </a:r>
            <a:r>
              <a:rPr lang="pt-BR" sz="2800" b="1" dirty="0" err="1"/>
              <a:t>quendas</a:t>
            </a:r>
            <a:r>
              <a:rPr lang="pt-BR" sz="2800" b="1" dirty="0"/>
              <a:t> de </a:t>
            </a:r>
            <a:r>
              <a:rPr lang="pt-BR" sz="2800" b="1" dirty="0" err="1"/>
              <a:t>traballo</a:t>
            </a:r>
            <a:r>
              <a:rPr lang="pt-BR" sz="2800" b="1" dirty="0"/>
              <a:t> para </a:t>
            </a:r>
            <a:r>
              <a:rPr lang="pt-BR" sz="2800" b="1" dirty="0" err="1" smtClean="0"/>
              <a:t>íreno</a:t>
            </a:r>
            <a:r>
              <a:rPr lang="pt-BR" sz="2800" b="1" dirty="0" smtClean="0"/>
              <a:t> </a:t>
            </a:r>
            <a:r>
              <a:rPr lang="pt-BR" sz="2800" b="1" dirty="0" err="1"/>
              <a:t>repoboando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" y="1579849"/>
            <a:ext cx="11996254" cy="36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9765" y="5770976"/>
            <a:ext cx="11270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Quendas</a:t>
            </a:r>
            <a:r>
              <a:rPr lang="pt-BR" sz="2800" b="1" dirty="0"/>
              <a:t> as que se </a:t>
            </a:r>
            <a:r>
              <a:rPr lang="pt-BR" sz="2800" b="1" dirty="0" err="1"/>
              <a:t>apuntaron</a:t>
            </a:r>
            <a:r>
              <a:rPr lang="pt-BR" sz="2800" b="1" dirty="0"/>
              <a:t> </a:t>
            </a:r>
            <a:r>
              <a:rPr lang="pt-BR" sz="2800" b="1" dirty="0" err="1"/>
              <a:t>Luisa</a:t>
            </a:r>
            <a:r>
              <a:rPr lang="pt-BR" sz="2800" b="1" dirty="0"/>
              <a:t> e </a:t>
            </a:r>
            <a:r>
              <a:rPr lang="pt-BR" sz="2800" b="1" dirty="0" err="1" smtClean="0"/>
              <a:t>Roxelio</a:t>
            </a:r>
            <a:r>
              <a:rPr lang="pt-BR" sz="2800" b="1" dirty="0" smtClean="0"/>
              <a:t>, </a:t>
            </a:r>
            <a:endParaRPr lang="pt-BR" sz="2800" b="1" dirty="0"/>
          </a:p>
          <a:p>
            <a:pPr algn="ctr"/>
            <a:r>
              <a:rPr lang="pt-BR" sz="2800" b="1" dirty="0"/>
              <a:t>e </a:t>
            </a:r>
            <a:r>
              <a:rPr lang="pt-BR" sz="2800" b="1" dirty="0" err="1"/>
              <a:t>levaron</a:t>
            </a:r>
            <a:r>
              <a:rPr lang="pt-BR" sz="2800" b="1" dirty="0"/>
              <a:t> consigo, para </a:t>
            </a:r>
            <a:r>
              <a:rPr lang="pt-BR" sz="2800" b="1" dirty="0" err="1"/>
              <a:t>axudar</a:t>
            </a:r>
            <a:r>
              <a:rPr lang="pt-BR" sz="2800" b="1" dirty="0"/>
              <a:t>, aos </a:t>
            </a:r>
            <a:r>
              <a:rPr lang="pt-BR" sz="2800" b="1" dirty="0" err="1"/>
              <a:t>nenos</a:t>
            </a:r>
            <a:r>
              <a:rPr lang="pt-BR" sz="2800" b="1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1115123"/>
            <a:ext cx="10923968" cy="46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4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0" y="490654"/>
            <a:ext cx="11145014" cy="51630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1190" y="5709423"/>
            <a:ext cx="11145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Pasaron </a:t>
            </a:r>
            <a:r>
              <a:rPr lang="gl-ES" sz="2800" b="1" dirty="0"/>
              <a:t>varias tardes facendo </a:t>
            </a:r>
            <a:r>
              <a:rPr lang="gl-ES" sz="2800" b="1" dirty="0" smtClean="0"/>
              <a:t>pozas, </a:t>
            </a:r>
            <a:r>
              <a:rPr lang="gl-ES" sz="2800" b="1" dirty="0"/>
              <a:t>plantando, </a:t>
            </a:r>
          </a:p>
          <a:p>
            <a:pPr algn="ctr"/>
            <a:r>
              <a:rPr lang="gl-ES" sz="2800" b="1" dirty="0"/>
              <a:t>levando cacharros de auga, </a:t>
            </a:r>
          </a:p>
        </p:txBody>
      </p:sp>
    </p:spTree>
    <p:extLst>
      <p:ext uri="{BB962C8B-B14F-4D97-AF65-F5344CB8AC3E}">
        <p14:creationId xmlns:p14="http://schemas.microsoft.com/office/powerpoint/2010/main" val="304338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5740" y="6132500"/>
            <a:ext cx="11426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retirando </a:t>
            </a:r>
            <a:r>
              <a:rPr lang="gl-ES" sz="2800" b="1" dirty="0" smtClean="0"/>
              <a:t>entullo, </a:t>
            </a:r>
            <a:r>
              <a:rPr lang="gl-ES" sz="2800" b="1" dirty="0"/>
              <a:t>e sementando.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" y="959302"/>
            <a:ext cx="9919251" cy="51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7" y="1718994"/>
            <a:ext cx="11836345" cy="37349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4954" y="6032139"/>
            <a:ext cx="11168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 </a:t>
            </a:r>
            <a:r>
              <a:rPr lang="pt-BR" sz="2800" b="1" dirty="0" err="1" smtClean="0"/>
              <a:t>xente</a:t>
            </a:r>
            <a:r>
              <a:rPr lang="pt-BR" sz="2800" b="1" dirty="0" smtClean="0"/>
              <a:t> de </a:t>
            </a:r>
            <a:r>
              <a:rPr lang="pt-BR" sz="2800" b="1" dirty="0" err="1" smtClean="0"/>
              <a:t>Luisa</a:t>
            </a:r>
            <a:r>
              <a:rPr lang="pt-BR" sz="2800" b="1" dirty="0" smtClean="0"/>
              <a:t> anda moi </a:t>
            </a:r>
            <a:r>
              <a:rPr lang="pt-BR" sz="2800" b="1" dirty="0" err="1" smtClean="0"/>
              <a:t>desgustada</a:t>
            </a:r>
            <a:r>
              <a:rPr lang="pt-BR" sz="2800" b="1" dirty="0" smtClean="0"/>
              <a:t> 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223757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010" y="5737524"/>
            <a:ext cx="11169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E </a:t>
            </a:r>
            <a:r>
              <a:rPr lang="pt-BR" sz="2800" b="1" dirty="0" err="1" smtClean="0"/>
              <a:t>mentres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traballaban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recolleron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imaxes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 para </a:t>
            </a:r>
            <a:r>
              <a:rPr lang="pt-BR" sz="2800" b="1" dirty="0" err="1" smtClean="0"/>
              <a:t>poderen</a:t>
            </a:r>
            <a:r>
              <a:rPr lang="pt-BR" sz="2800" b="1" dirty="0" smtClean="0"/>
              <a:t> ver como </a:t>
            </a:r>
            <a:r>
              <a:rPr lang="pt-BR" sz="2800" b="1" dirty="0" err="1" smtClean="0"/>
              <a:t>iba</a:t>
            </a:r>
            <a:r>
              <a:rPr lang="pt-BR" sz="2800" b="1" dirty="0" smtClean="0"/>
              <a:t> o que </a:t>
            </a:r>
            <a:r>
              <a:rPr lang="pt-BR" sz="2800" b="1" dirty="0" err="1" smtClean="0"/>
              <a:t>fixeran</a:t>
            </a:r>
            <a:r>
              <a:rPr lang="pt-BR" sz="2800" b="1" dirty="0" smtClean="0"/>
              <a:t>, mais adiante. 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4" y="595045"/>
            <a:ext cx="8854752" cy="50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9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858" y="6033920"/>
            <a:ext cx="11180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Remataron</a:t>
            </a:r>
            <a:r>
              <a:rPr lang="pt-BR" sz="2800" b="1" dirty="0"/>
              <a:t> cada </a:t>
            </a:r>
            <a:r>
              <a:rPr lang="pt-BR" sz="2800" b="1" dirty="0" err="1"/>
              <a:t>día</a:t>
            </a:r>
            <a:r>
              <a:rPr lang="pt-BR" sz="2800" b="1" dirty="0"/>
              <a:t> </a:t>
            </a:r>
            <a:r>
              <a:rPr lang="pt-BR" sz="2800" b="1" dirty="0" err="1"/>
              <a:t>cansos</a:t>
            </a:r>
            <a:r>
              <a:rPr lang="pt-BR" sz="2800" b="1" dirty="0"/>
              <a:t> e </a:t>
            </a:r>
            <a:r>
              <a:rPr lang="pt-BR" sz="2800" b="1" dirty="0" err="1"/>
              <a:t>emborrallados</a:t>
            </a:r>
            <a:r>
              <a:rPr lang="pt-BR" sz="2800" b="1" dirty="0"/>
              <a:t>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1" y="694719"/>
            <a:ext cx="10331509" cy="52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0100" y="5938244"/>
            <a:ext cx="1065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mais contentos de </a:t>
            </a:r>
            <a:r>
              <a:rPr lang="pt-BR" sz="2800" b="1" dirty="0" err="1"/>
              <a:t>axudar</a:t>
            </a:r>
            <a:r>
              <a:rPr lang="pt-BR" sz="2800" b="1" dirty="0"/>
              <a:t> a que volva o bosque, </a:t>
            </a:r>
            <a:r>
              <a:rPr lang="pt-BR" sz="2800" b="1" dirty="0" err="1"/>
              <a:t>co</a:t>
            </a:r>
            <a:r>
              <a:rPr lang="pt-BR" sz="2800" b="1" dirty="0"/>
              <a:t> seu </a:t>
            </a:r>
            <a:r>
              <a:rPr lang="pt-BR" sz="2800" b="1" dirty="0" err="1"/>
              <a:t>traballo</a:t>
            </a:r>
            <a:r>
              <a:rPr lang="pt-BR" sz="2800" b="1" dirty="0"/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8" y="1538869"/>
            <a:ext cx="10937652" cy="38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7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41" y="828830"/>
            <a:ext cx="9102117" cy="52003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4761" y="5910146"/>
            <a:ext cx="858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200" b="1" dirty="0" smtClean="0"/>
              <a:t>As imaxes fotográficas foron collidas da rede. </a:t>
            </a:r>
          </a:p>
          <a:p>
            <a:r>
              <a:rPr lang="gl-ES" sz="1200" b="1" dirty="0" smtClean="0"/>
              <a:t>Agradézolle aos autores poder dispoñer delas e que poidan desculpar o uso que lles din. </a:t>
            </a:r>
          </a:p>
          <a:p>
            <a:r>
              <a:rPr lang="gl-ES" sz="1200" dirty="0" smtClean="0"/>
              <a:t>                                                                                                                                        Mon </a:t>
            </a:r>
            <a:r>
              <a:rPr lang="gl-ES" sz="1200" dirty="0" err="1" smtClean="0"/>
              <a:t>Daporta</a:t>
            </a:r>
            <a:r>
              <a:rPr lang="gl-ES" sz="1200" dirty="0" smtClean="0"/>
              <a:t>      Xullo de 2025</a:t>
            </a:r>
            <a:endParaRPr lang="gl-ES" sz="1200" dirty="0"/>
          </a:p>
        </p:txBody>
      </p:sp>
    </p:spTree>
    <p:extLst>
      <p:ext uri="{BB962C8B-B14F-4D97-AF65-F5344CB8AC3E}">
        <p14:creationId xmlns:p14="http://schemas.microsoft.com/office/powerpoint/2010/main" val="136385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83" y="351582"/>
            <a:ext cx="9437653" cy="57052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8290" y="6056843"/>
            <a:ext cx="11401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por cousa do lume de </a:t>
            </a:r>
            <a:r>
              <a:rPr lang="pt-BR" sz="2800" b="1" dirty="0" err="1"/>
              <a:t>h</a:t>
            </a:r>
            <a:r>
              <a:rPr lang="pt-BR" sz="2800" b="1" dirty="0" err="1" smtClean="0"/>
              <a:t>ai</a:t>
            </a:r>
            <a:r>
              <a:rPr lang="pt-BR" sz="2800" b="1" dirty="0" smtClean="0"/>
              <a:t> unhas semanas.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218247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84" y="1682496"/>
            <a:ext cx="6656832" cy="34930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6010" y="6043290"/>
            <a:ext cx="11118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Sen saber como, nin de onde, nin por que, 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238251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/>
          <a:stretch/>
        </p:blipFill>
        <p:spPr>
          <a:xfrm>
            <a:off x="1829915" y="211873"/>
            <a:ext cx="8551870" cy="5664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2959" y="6221710"/>
            <a:ext cx="11148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o monte da contorna </a:t>
            </a:r>
            <a:r>
              <a:rPr lang="pt-BR" sz="2800" b="1" dirty="0" err="1" smtClean="0"/>
              <a:t>comezou</a:t>
            </a:r>
            <a:r>
              <a:rPr lang="pt-BR" sz="2800" b="1" dirty="0" smtClean="0"/>
              <a:t> a arder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241248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2098" y="6032139"/>
            <a:ext cx="11246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De nada valeron veciños, ramallos e mangueiras. </a:t>
            </a:r>
            <a:endParaRPr lang="gl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" y="1487166"/>
            <a:ext cx="12034228" cy="39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2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9142" y="6076744"/>
            <a:ext cx="11385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Nin bombeiros,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67" y="311745"/>
            <a:ext cx="8653346" cy="57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4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4164" y="6087895"/>
            <a:ext cx="10567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nin helicópteros,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5" y="412281"/>
            <a:ext cx="10448693" cy="55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6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8818" y="6199408"/>
            <a:ext cx="11476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evitaron a desfeita!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/>
          <a:stretch/>
        </p:blipFill>
        <p:spPr>
          <a:xfrm>
            <a:off x="1538869" y="367989"/>
            <a:ext cx="9634653" cy="57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7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281</Words>
  <Application>Microsoft Office PowerPoint</Application>
  <PresentationFormat>Panorámica</PresentationFormat>
  <Paragraphs>32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Mon</cp:lastModifiedBy>
  <cp:revision>30</cp:revision>
  <dcterms:created xsi:type="dcterms:W3CDTF">2025-07-13T16:00:47Z</dcterms:created>
  <dcterms:modified xsi:type="dcterms:W3CDTF">2025-08-15T08:23:31Z</dcterms:modified>
</cp:coreProperties>
</file>